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56" autoAdjust="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059B-624D-7E79-AE0F-37D072BB7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F88EF-E1EE-4AC3-D09E-82D7CCE6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3158-9D0D-2ECF-EBC4-8393712C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74FF-8223-11F0-CAE5-3EF469BA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A517D-443F-8BF1-EA43-EEA75D5B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91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8E8C-197B-F9C4-96E3-1315BABE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EBC39-1EAE-41AC-1217-5F542A3BE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2A2F-3A08-4B5C-0D73-B58571D1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56E4-E29E-31F3-31D0-FC4EEC54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883C-01E1-E00D-6EE3-BCAAB669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8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6A8F0-D53E-B5F3-65F8-E576EF743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85214-E86C-F6AB-EDD9-C279CC78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DF3A3-EB55-1F27-5EB4-708F26D0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EE2A-8D33-87C7-D8F9-A120F3CF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11B2B-1708-C8DE-7437-4BD48931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5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F709-87B8-5BBE-69BD-344E2A11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BA4F-EF46-B4AA-8D52-5529CB90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D13F-8697-142C-8313-5A434F9B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A9141-A22B-028B-D096-5F0D082E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71B62-69B0-485B-E8EE-DFFC38B0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3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3DF94-0ABF-47AF-80E1-BFF3DE13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2B031-E3F1-AFDF-10C2-CC473E79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93C2-0904-2CE7-D35D-66ED5C14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9AE0-506A-BD7F-37F7-3D24B3EC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D783E-94E1-C26C-2A35-137D5660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4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8FCB-B797-A97F-6830-A37F3612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B83E-8F69-43AC-B7EF-730C3FCB9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AA495-2ED4-AF7D-167A-A3E69AC0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2F898-8B99-1BB3-A6C5-36EC3959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F3B11-DF14-1CBA-CD4F-9ABA5401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2688C-6036-B9B3-211A-992C81A6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4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085E-AB22-8BD6-1B8F-0591E0F3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094C-E2AA-B333-367C-640A51D76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DF0C0-BCF4-BA07-F4A7-2737754BD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06B2E-9670-8489-CD4A-56741D6AF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821F6-37AE-6ACD-D419-2771C40AC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009E7-1CBB-E843-C1FD-BEC10286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FDDBD-0553-0043-670C-C2ED2CEF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A94F7-7170-0445-BDBF-24902C7A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69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430E-3B86-6618-7A74-A4C67ECF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28D2D-04EB-4501-AB71-948ABB5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B25C8-24EC-A3FD-CCCA-B0590F336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4C53E-041E-5F64-AE67-8FEF16A8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5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27977-BB89-3A77-93E1-F769EF26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63D0B-8643-556B-3E9A-A1B7BB20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9EE4-64CC-E28F-55A4-623DF60E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5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C61E-3107-2EF7-CA14-FF082E61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F234D-4CEB-FCD7-AB79-145F2315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DD81F-51CF-81F9-DE84-711FACEDD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B938-E65E-EC12-D1EF-040181B0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5384B-05E7-0B9A-49D8-2E1A08F98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084E-E6AE-EE81-A611-4F54155C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92E2-EAAB-BB30-12D2-9D84CA86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779B4-07BD-DFC2-D3F0-E4B5580CD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75E8D-1F94-51EF-5FFB-E58B98BEC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30BAC-4159-7147-73CB-4390FB3F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0AD07-92EE-1D7E-4C24-03DBA824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4AE59-FF86-19AA-20D2-78F2472A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95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61E00-EC9C-7DB3-D0FC-583AC61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B582-4DCE-2A14-6CB7-9F0B91333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EAC1A-250E-922E-7FF8-0B7CBF6C1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858C3-7E6C-4883-8183-6B62F4D855B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078B-E162-208B-4020-0DB8C7C4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27FF-A387-837E-9FCB-37EF0628E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1379-FA59-45A6-AD7C-B68A21DA6F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80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720F2-75D6-CD6E-99A8-1037A2C7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5860" cy="353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A32A3-40B6-0376-D48B-6FCDDC05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08" y="0"/>
            <a:ext cx="6640498" cy="3650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3D692-E968-C44F-0805-F444085A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42" y="3935027"/>
            <a:ext cx="5405217" cy="2492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20ADA-B2D5-F2C3-8B46-ECBB06FFA0E9}"/>
              </a:ext>
            </a:extLst>
          </p:cNvPr>
          <p:cNvSpPr txBox="1"/>
          <p:nvPr/>
        </p:nvSpPr>
        <p:spPr>
          <a:xfrm>
            <a:off x="5747607" y="3787163"/>
            <a:ext cx="65520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are structures composed of layers of interconnected nodes (neurons).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 each successive layer extracts progressively more abstract and complex features from the data</a:t>
            </a: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-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this is a piece of software that can perceive its environment (through APIs,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sensors, or data streams), reason about what it perceives (using AI/ML algorithms or rule-based logic),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 act autonomously to achieve specific goals.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models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to learn patterns and make predictions or decisions.</a:t>
            </a: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specialized subset of neural networks, deep learning utilizes deep neural networks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(DNNs) comprising numerous layers. It excels at processing and learning from large volumes of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data, including images, audio/video, and text, making it particularly effective for tasks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image recognition, natural language processing, and voice analysis.</a:t>
            </a: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-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advanced systems capable of producing new content — including text,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 audio, and even code — based on input data.</a:t>
            </a:r>
            <a:endParaRPr lang="uk-U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this is a complex mathematical function that predicts what word will come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for any given piece of text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statistical data..</a:t>
            </a:r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31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54C318-3FDF-E746-2B66-E8331CB19FE8}"/>
              </a:ext>
            </a:extLst>
          </p:cNvPr>
          <p:cNvSpPr txBox="1"/>
          <p:nvPr/>
        </p:nvSpPr>
        <p:spPr>
          <a:xfrm>
            <a:off x="4778189" y="71717"/>
            <a:ext cx="193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Inside Transformer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63B7C-389B-4AC3-B6DD-029945A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982" y="4216601"/>
            <a:ext cx="3951018" cy="1990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37800-D8B1-BD11-6222-A4E30930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74" y="1269862"/>
            <a:ext cx="4325773" cy="277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855A3-B8FB-0909-F829-06332DEC11D2}"/>
              </a:ext>
            </a:extLst>
          </p:cNvPr>
          <p:cNvSpPr txBox="1"/>
          <p:nvPr/>
        </p:nvSpPr>
        <p:spPr>
          <a:xfrm>
            <a:off x="6567896" y="451275"/>
            <a:ext cx="542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– is a little pieces of word, symbols or other common character  combination,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patches of an image or little chunks of a sound.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tokens is then associated with a vector, meaning some list of numbers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8232FE-4579-4D62-FFF1-68EF6FA8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8" y="4044345"/>
            <a:ext cx="3589413" cy="2066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A8B5C-874F-8766-C3FE-9F7010E3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091"/>
            <a:ext cx="6527328" cy="2741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D2CA9-A47A-5E81-863C-20BE633B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223" y="4216601"/>
            <a:ext cx="4093258" cy="22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F79FE-C75B-97D8-C033-623E20E5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2" y="202224"/>
            <a:ext cx="4852013" cy="3284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3700A-DFE7-6691-62F6-31DF4E4E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16" y="202224"/>
            <a:ext cx="5280539" cy="319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9658D-484A-A2EE-94A4-C69D196ED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72" y="3577820"/>
            <a:ext cx="5210454" cy="307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1E2A7-1F7F-7717-C902-16A7D8966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63" y="3577820"/>
            <a:ext cx="5527354" cy="30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261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Yura Parashynets</dc:creator>
  <cp:lastModifiedBy>Yura Parashynets</cp:lastModifiedBy>
  <cp:revision>30</cp:revision>
  <dcterms:created xsi:type="dcterms:W3CDTF">2025-07-08T09:43:51Z</dcterms:created>
  <dcterms:modified xsi:type="dcterms:W3CDTF">2025-07-29T11:19:35Z</dcterms:modified>
</cp:coreProperties>
</file>